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240" cy="418644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640" cy="236376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7720" cy="28177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640" cy="113976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800" cy="76032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4000" cy="1141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240" cy="4186440"/>
          </a:xfrm>
          <a:prstGeom prst="rect">
            <a:avLst/>
          </a:prstGeom>
          <a:ln>
            <a:noFill/>
          </a:ln>
        </p:spPr>
      </p:pic>
      <p:pic>
        <p:nvPicPr>
          <p:cNvPr id="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0640" cy="236376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8609040" y="1676520"/>
            <a:ext cx="2817720" cy="28177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1640" cy="1139760"/>
          </a:xfrm>
          <a:prstGeom prst="rect">
            <a:avLst/>
          </a:prstGeom>
          <a:ln>
            <a:noFill/>
          </a:ln>
        </p:spPr>
      </p:pic>
      <p:pic>
        <p:nvPicPr>
          <p:cNvPr id="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1800" cy="760320"/>
          </a:xfrm>
          <a:prstGeom prst="rect">
            <a:avLst/>
          </a:prstGeom>
          <a:ln>
            <a:noFill/>
          </a:ln>
        </p:spPr>
      </p:pic>
      <p:sp>
        <p:nvSpPr>
          <p:cNvPr id="47" name="CustomShape 2"/>
          <p:cNvSpPr/>
          <p:nvPr/>
        </p:nvSpPr>
        <p:spPr>
          <a:xfrm>
            <a:off x="10437840" y="0"/>
            <a:ext cx="684000" cy="1141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pt-BR" sz="4400" spc="-1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3200" spc="-1">
                <a:latin typeface="Arial"/>
              </a:rPr>
              <a:t>Clique para editar o formato do texto da estrutura de tópicos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800" spc="-1">
                <a:latin typeface="Arial"/>
              </a:rPr>
              <a:t>2.º nível da estrutura de tópicos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400" spc="-1">
                <a:latin typeface="Arial"/>
              </a:rPr>
              <a:t>3.º nível da estrutura de tópicos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BR" sz="2000" spc="-1">
                <a:latin typeface="Arial"/>
              </a:rPr>
              <a:t>4.º nível da estrutura de tópicos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5.º nível da estrutura de tópicos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6.º nível da estrutura de tópicos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BR" sz="2000" spc="-1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523880" y="2060640"/>
            <a:ext cx="9142200" cy="12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pt-BR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DAH HelpDesk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523880" y="4722480"/>
            <a:ext cx="9142200" cy="165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Arthur Lima de Souza, Douglas de Freitas e Henrique Ostermann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46200" y="452880"/>
            <a:ext cx="940284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Definição de escopo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103400" y="2053080"/>
            <a:ext cx="9468360" cy="419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Serviços realizados: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Manutenção de hardware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acesso à rede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</a:t>
            </a: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aplicações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Acompanhamento de chamado: Situação, previsão de termino, operador e técnico responsável pelo chamado.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usuários.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Controle de chamadas.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46200" y="452880"/>
            <a:ext cx="940284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Limitações de módulo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103400" y="1751400"/>
            <a:ext cx="8944920" cy="449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b="1" lang="pt-BR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Não</a:t>
            </a: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faz parte do projeto: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outras empresas que não sejam a DAH.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para problemas não relacionados à manutenção de hardware, acesso à rede e aplicações.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Chat com operador em tempo real.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Suporte não relacionado à empresa, seja de funcionário ou não funcionário.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6200" y="452880"/>
            <a:ext cx="940284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1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1103400" y="2053080"/>
            <a:ext cx="8592840" cy="419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Solicitação de chamado (usuário final):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login no sistema,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2 - Faz a solicitação de chamado informando os dados necessários.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 usuário acompanha o andamento de seu chamado.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 Chamado é concluído e o usuário pode classificar o nível de qualidade do serviço.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2" name="Picture 2" descr=""/>
          <p:cNvPicPr/>
          <p:nvPr/>
        </p:nvPicPr>
        <p:blipFill>
          <a:blip r:embed="rId1"/>
          <a:stretch/>
        </p:blipFill>
        <p:spPr>
          <a:xfrm>
            <a:off x="9170640" y="3719880"/>
            <a:ext cx="2436480" cy="243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46200" y="452880"/>
            <a:ext cx="940284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Caso de uso 2</a:t>
            </a:r>
            <a:endParaRPr/>
          </a:p>
        </p:txBody>
      </p:sp>
      <p:sp>
        <p:nvSpPr>
          <p:cNvPr id="94" name="CustomShape 2"/>
          <p:cNvSpPr/>
          <p:nvPr/>
        </p:nvSpPr>
        <p:spPr>
          <a:xfrm>
            <a:off x="950760" y="2034360"/>
            <a:ext cx="8944920" cy="419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Operador recebe chamado</a:t>
            </a:r>
            <a:r>
              <a:rPr lang="pt-BR" sz="2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: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1 - Usuário faz um chamado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2- Operador recebe uma notificação a partir do painel de solicitações de chamado.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3 - Operador envia relatório para o suporte técnico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4 - Operador define data de previsão para a correção do problema.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5 - O Operador atualiza o status para “concluído”.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>
            <a:off x="155520" y="-144360"/>
            <a:ext cx="1710000" cy="171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6200" y="406800"/>
            <a:ext cx="30312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m 6" descr=""/>
          <p:cNvPicPr/>
          <p:nvPr/>
        </p:nvPicPr>
        <p:blipFill>
          <a:blip r:embed="rId1"/>
          <a:stretch/>
        </p:blipFill>
        <p:spPr>
          <a:xfrm>
            <a:off x="9294120" y="3809880"/>
            <a:ext cx="2436480" cy="243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440" y="0"/>
            <a:ext cx="12190320" cy="685764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62880" y="324000"/>
            <a:ext cx="112276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pt-BR" sz="4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Modelo ER</a:t>
            </a:r>
            <a:endParaRPr/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22200" y="1224000"/>
            <a:ext cx="11557800" cy="456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46200" y="452880"/>
            <a:ext cx="940284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pt-BR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Estimativas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1103400" y="1648440"/>
            <a:ext cx="8944920" cy="459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Estimativa de quantidade de telas: </a:t>
            </a:r>
            <a:r>
              <a:rPr b="1" lang="pt-BR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8 telas</a:t>
            </a:r>
            <a:r>
              <a:rPr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Cadastro, Login, Solicitação de chamado, Consulta de solicitação de chamado, Painel de Gerência, Painel Administrativo, Menu de navegação(home page).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endParaRPr/>
          </a:p>
          <a:p>
            <a:pPr marL="343080" indent="-3412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Tempo total estimado: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51 Horas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x </a:t>
            </a:r>
            <a:r>
              <a:rPr b="1" lang="pt-BR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3 pessoas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=</a:t>
            </a:r>
            <a:r>
              <a:rPr b="1" lang="pt-BR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pt-BR" sz="26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153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Análise e modelagem: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6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Desenvolvimento: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25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Estilização de Interface gráfica: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</a:t>
            </a:r>
            <a:endParaRPr/>
          </a:p>
          <a:p>
            <a:pPr>
              <a:lnSpc>
                <a:spcPct val="100000"/>
              </a:lnSpc>
            </a:pP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    </a:t>
            </a:r>
            <a:r>
              <a:rPr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Testes: </a:t>
            </a:r>
            <a:r>
              <a:rPr b="1" lang="pt-B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10 horas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769</TotalTime>
  <Application>LibreOffice/5.0.3.2$Windows_x86 LibreOffice_project/e5f16313668ac592c1bfb310f4390624e3dbfb75</Application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2016-10-15T17:04:18Z</dcterms:created>
  <dc:creator>Arthur</dc:creator>
  <dc:language>pt-BR</dc:language>
  <dcterms:modified xsi:type="dcterms:W3CDTF">2016-10-17T16:12:05Z</dcterms:modified>
  <cp:revision>43</cp:revision>
  <dc:title>DAH HelpDesk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